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0" r:id="rId5"/>
    <p:sldId id="258" r:id="rId6"/>
    <p:sldId id="262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14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124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41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642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715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97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83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063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393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617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925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006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0188F-593C-4969-BC9E-BD18320ED5C3}" type="datetimeFigureOut">
              <a:rPr lang="uk-UA" smtClean="0"/>
              <a:t>16.10.2025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44F5-10CF-42CD-8E29-117CDF185DA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69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0627" y="-1266010"/>
            <a:ext cx="13405251" cy="95649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70390" y="917177"/>
            <a:ext cx="9158789" cy="2667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 anchorCtr="0">
            <a:noAutofit/>
          </a:bodyPr>
          <a:lstStyle/>
          <a:p>
            <a:r>
              <a:rPr lang="en-US" sz="8800" b="1" dirty="0">
                <a:ln w="19050" cmpd="sng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Praise to the Lord</a:t>
            </a:r>
            <a:endParaRPr lang="uk-UA" sz="8800" dirty="0">
              <a:ln w="19050" cmpd="sng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2998" y="3267395"/>
            <a:ext cx="6858000" cy="165576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 anchorCtr="0">
            <a:normAutofit/>
          </a:bodyPr>
          <a:lstStyle/>
          <a:p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25400" dist="50800" sx="93000" sy="93000" algn="l" rotWithShape="0">
                    <a:prstClr val="black">
                      <a:alpha val="0"/>
                    </a:prstClr>
                  </a:outerShdw>
                </a:effectLst>
              </a:rPr>
              <a:t>Isaiah</a:t>
            </a:r>
            <a:r>
              <a:rPr lang="uk-UA" sz="5400" b="1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25400" dist="50800" sx="93000" sy="93000" algn="l" rotWithShape="0">
                    <a:prstClr val="black">
                      <a:alpha val="0"/>
                    </a:prstClr>
                  </a:outerShdw>
                </a:effectLst>
              </a:rPr>
              <a:t> 25:1–5</a:t>
            </a:r>
            <a:endParaRPr lang="uk-UA" sz="540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25400" dist="50800" sx="93000" sy="93000" algn="l" rotWithShape="0">
                  <a:prstClr val="black">
                    <a:alpha val="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574731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472328"/>
          </a:xfrm>
        </p:spPr>
        <p:txBody>
          <a:bodyPr>
            <a:noAutofit/>
          </a:bodyPr>
          <a:lstStyle/>
          <a:p>
            <a:r>
              <a:rPr lang="ru-RU" sz="5400" baseline="30000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1</a:t>
            </a:r>
            <a:r>
              <a:rPr lang="ru-RU" sz="5400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 </a:t>
            </a:r>
            <a:r>
              <a:rPr lang="en-US" sz="5400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Lord, you are my God; I will exalt you and praise your name, for in perfect faithfulness you have done wonderful things, things planned long ago</a:t>
            </a:r>
            <a:r>
              <a:rPr lang="ru-RU" sz="5400" dirty="0">
                <a:solidFill>
                  <a:srgbClr val="C0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1489588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73" y="1131094"/>
            <a:ext cx="8843749" cy="4472328"/>
          </a:xfrm>
        </p:spPr>
        <p:txBody>
          <a:bodyPr>
            <a:noAutofit/>
          </a:bodyPr>
          <a:lstStyle/>
          <a:p>
            <a:r>
              <a:rPr lang="ru-RU" sz="5400" baseline="300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2</a:t>
            </a:r>
            <a:r>
              <a:rPr lang="ru-RU" sz="54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 </a:t>
            </a:r>
            <a:r>
              <a:rPr lang="en-US" sz="54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You have made the city a heap of rubble, the fortified town a ruin, the foreigners’ stronghold a city no more; it will never be rebuilt</a:t>
            </a:r>
            <a:r>
              <a:rPr lang="ru-RU" sz="5400" dirty="0">
                <a:solidFill>
                  <a:srgbClr val="FFFF00"/>
                </a:solidFill>
                <a:effectLst>
                  <a:glow rad="63500">
                    <a:schemeClr val="tx1"/>
                  </a:glow>
                </a:effectLst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775563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25" y="1092994"/>
            <a:ext cx="8854979" cy="4472328"/>
          </a:xfrm>
          <a:effectLst>
            <a:glow rad="127000">
              <a:schemeClr val="accent1">
                <a:lumMod val="5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5400" baseline="300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3</a:t>
            </a:r>
            <a:r>
              <a:rPr lang="ru-RU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 </a:t>
            </a:r>
            <a:r>
              <a:rPr lang="en-US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Therefore strong peoples will honor you; cities of ruthless nations will revere you</a:t>
            </a:r>
            <a:r>
              <a:rPr lang="ru-RU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538020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82" y="1156494"/>
            <a:ext cx="9089409" cy="4736306"/>
          </a:xfrm>
        </p:spPr>
        <p:txBody>
          <a:bodyPr>
            <a:noAutofit/>
          </a:bodyPr>
          <a:lstStyle/>
          <a:p>
            <a:r>
              <a:rPr lang="ru-RU" sz="5400" baseline="300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4</a:t>
            </a:r>
            <a:r>
              <a:rPr lang="ru-RU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 </a:t>
            </a:r>
            <a:r>
              <a:rPr lang="en-US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You have been a refuge for the poor, a refuge for the needy in their distress, a shelter from the storm</a:t>
            </a:r>
            <a:br>
              <a:rPr lang="en-US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</a:br>
            <a:r>
              <a:rPr lang="en-US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and a shade from the heat. For the breath of the ruthless is like a storm driving against a wall</a:t>
            </a:r>
            <a:endParaRPr lang="ru-RU" sz="5400" dirty="0">
              <a:solidFill>
                <a:srgbClr val="002060"/>
              </a:solidFill>
              <a:effectLst>
                <a:glow rad="63500">
                  <a:schemeClr val="bg1"/>
                </a:glo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34056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30" y="673100"/>
            <a:ext cx="9021170" cy="5499100"/>
          </a:xfrm>
        </p:spPr>
        <p:txBody>
          <a:bodyPr>
            <a:noAutofit/>
          </a:bodyPr>
          <a:lstStyle/>
          <a:p>
            <a:r>
              <a:rPr lang="ru-RU" sz="5400" baseline="300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5</a:t>
            </a:r>
            <a:r>
              <a:rPr lang="ru-RU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 </a:t>
            </a:r>
            <a:r>
              <a:rPr lang="en-US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and like the heat of the desert. You silence the uproar of foreigners; as heat is reduced by the shadow of a cloud, so the song of the ruthless is stilled</a:t>
            </a:r>
            <a:r>
              <a:rPr lang="ru-RU" sz="5400" dirty="0">
                <a:solidFill>
                  <a:srgbClr val="00206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309192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282</TotalTime>
  <Words>168</Words>
  <Application>Microsoft Office PowerPoint</Application>
  <PresentationFormat>Екран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Praise to the Lord</vt:lpstr>
      <vt:lpstr>1 Lord, you are my God; I will exalt you and praise your name, for in perfect faithfulness you have done wonderful things, things planned long ago!</vt:lpstr>
      <vt:lpstr>2 You have made the city a heap of rubble, the fortified town a ruin, the foreigners’ stronghold a city no more; it will never be rebuilt.</vt:lpstr>
      <vt:lpstr>3 Therefore strong peoples will honor you; cities of ruthless nations will revere you.</vt:lpstr>
      <vt:lpstr>4 You have been a refuge for the poor, a refuge for the needy in their distress, a shelter from the storm and a shade from the heat. For the breath of the ruthless is like a storm driving against a wall</vt:lpstr>
      <vt:lpstr>5 and like the heat of the desert. You silence the uproar of foreigners; as heat is reduced by the shadow of a cloud, so the song of the ruthless is stilled.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Пісня Мойсея</dc:title>
  <dc:creator>Обліковий запис Microsoft</dc:creator>
  <cp:lastModifiedBy>Dubenchuk Ivanka</cp:lastModifiedBy>
  <cp:revision>20</cp:revision>
  <dcterms:created xsi:type="dcterms:W3CDTF">2025-09-05T14:28:00Z</dcterms:created>
  <dcterms:modified xsi:type="dcterms:W3CDTF">2025-10-16T14:24:38Z</dcterms:modified>
</cp:coreProperties>
</file>